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1838C-7C0D-4215-B924-FA6B2529C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47A75-2770-4B43-951C-374701B7F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CC37D-F7B5-4A93-AFA6-2C3E7DF5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90FC3-734C-4EEB-AC71-63B5622B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D0DB55-3479-4F01-BEDE-78499C69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2929D-9A33-4FD9-8428-C5C0EACF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9C821A-9B16-4EFB-9888-78627048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E3EE4D-77EE-4473-B8ED-67025F29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DC0C7-A29B-4EC2-8B1F-F733F562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8A1D9-03E8-48A0-9DBB-1CB11E2B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6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82A514-4383-45EC-A15D-E5DA4A517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15C2B0-DA38-4F8E-A346-93EA32A54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A3F3D4-3488-46CF-AF9C-ED7447B6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B1048B-CDF1-4260-A409-52AA9D1E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0C986D-EA45-4B99-BEF3-D00694D6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40528-4288-46E2-84B2-2DA7EF02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6EF45F-5D56-4295-8BBB-B6598242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997F8-2B18-4B07-9EAE-5A46CC44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1E356-3EAC-48E0-9CE7-E18DE513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3040C-5029-49FF-BD63-01663C57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2B18D-267C-4DB8-8EDF-DD72AFA1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75CA6-5FDB-49FE-BE02-037EC564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09F303-55DE-4196-B76D-CC70FCBD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EFC57-DB28-424A-AA25-3B8A5590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8B67B-0D59-486E-B3FE-6AAEB179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5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CFFDC-1875-492A-AF85-9CDE2326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89CFE-41C8-4CAF-9452-07B5CCE7C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1FD29F-2EAF-4415-A259-24018E94B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9DE506-721C-4A80-9590-DC7EFA04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E9EE02-E031-4D72-8418-25FA6EA8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97B6AC-6F2D-4AD2-80B4-E01D148C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2D981-16CE-49DE-B182-BE28E5E7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B5ABD-1094-4BE8-A342-EDE4162D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712ABC-389A-4E07-9FCA-191D4EC9D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670D09-231C-47DE-9153-9E377338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E9C116-AF6B-40AE-A583-401BC48F3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85E271-0D8E-42A5-99DB-646C6A3F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69C244-0474-4F39-9F9E-B1B50F78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0C4FC5-337D-4243-8794-EC0AB70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8FDFE-6AB9-4D3D-82FD-1176B204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83368-2C64-4519-A782-A9A76E69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135BB4-7BD1-4D2A-B1EE-0A76BA47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6D9BDF-CDBA-40F4-A26B-CFE702B1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1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CFEA57-AED5-4BC1-A4BF-067233AD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BCEB20-5C66-4F2C-B6E4-61C16503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9324F6-57E7-4EDC-B6ED-C2FD55E9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2A02E-109E-4FA2-A060-289CA36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14835-DC14-43AD-A138-64B418638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3A7386-B57B-497E-85A2-2399A25DF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B7830-67DE-40D0-8FDA-C970AC72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9E125-253F-4B69-BDAD-B86353EB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CCA0B-BB27-458A-A36C-005D8320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4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EBA64-546F-4E0C-900D-6D221317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765F4C-81FE-44E8-9EF9-512A97A1D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6BBF1-CF3F-49AE-BE4E-2D084E87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A7F5FE-842A-4435-867C-515303A1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D8866E-8CFF-4ECE-ABC0-19BB599B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A28703-C9E0-494F-94FD-4780CAB7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BD3081-3FE0-4A42-9CF4-CB4DD415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EC0073-77B6-41DD-83C4-1754DCD2F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A80A33-034E-49D3-B3F9-25967EB99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6C5E29-928D-4419-AC19-75373564C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6E281-9057-4980-AF56-1530D0269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 Piano de Segredos - Jornal Contramão - Reportagens, Críticas ...">
            <a:extLst>
              <a:ext uri="{FF2B5EF4-FFF2-40B4-BE49-F238E27FC236}">
                <a16:creationId xmlns:a16="http://schemas.microsoft.com/office/drawing/2014/main" id="{2C973B6D-EC41-4A9C-9CB2-87C91F02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A985A64D-DAA0-4120-AAF8-E60A485F8A17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tTriangle">
            <a:avLst/>
          </a:prstGeom>
          <a:solidFill>
            <a:schemeClr val="tx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98A0-0086-445A-90DF-3BF6168CF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-706437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Stayola" panose="02000500000000000000" pitchFamily="2" charset="0"/>
              </a:rPr>
              <a:t>Desafio Site Individual</a:t>
            </a:r>
            <a:endParaRPr lang="en-US" sz="6600" b="1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4D5647-C22D-4E71-9419-100BF87B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1785938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Felipe França de Sousa</a:t>
            </a:r>
          </a:p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RA 01201024</a:t>
            </a:r>
            <a:endParaRPr lang="en-US" sz="3200" dirty="0">
              <a:solidFill>
                <a:schemeClr val="bg1"/>
              </a:solidFill>
              <a:latin typeface="Stayola" panose="02000500000000000000" pitchFamily="2" charset="0"/>
              <a:ea typeface="+mj-ea"/>
              <a:cs typeface="+mj-cs"/>
            </a:endParaRPr>
          </a:p>
        </p:txBody>
      </p:sp>
      <p:pic>
        <p:nvPicPr>
          <p:cNvPr id="6" name="Imagem 5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6D6CCA-F903-4FB2-A1F5-E555C41E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9207">
            <a:off x="26237" y="4774828"/>
            <a:ext cx="3757526" cy="7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492907" y="487230"/>
            <a:ext cx="6573184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702"/>
            <a:ext cx="6435388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Por que um site de piano?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75" y="2771731"/>
            <a:ext cx="2609850" cy="179387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2018 e 2019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Lazer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Marcante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7" name="Imagem 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13B6AE53-50C6-42B3-A067-88D7A0B9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112">
            <a:off x="7071394" y="2268204"/>
            <a:ext cx="4974280" cy="3318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PIANO DIGITAL KORG MOD. B2N - KORG (BRASIL)">
            <a:extLst>
              <a:ext uri="{FF2B5EF4-FFF2-40B4-BE49-F238E27FC236}">
                <a16:creationId xmlns:a16="http://schemas.microsoft.com/office/drawing/2014/main" id="{CE7481F1-C933-4D47-B856-50C6D017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90" y="3532942"/>
            <a:ext cx="3541933" cy="29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1990121" y="385713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80" y="796726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Valores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78" y="2461386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Organização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Objetividade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Simplicidade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Funcionalidade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FAFD25-640D-441D-9147-85EB2194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28" y="624136"/>
            <a:ext cx="4086753" cy="328381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5915C6-2E16-439B-A5D4-D8EC9224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" b="41822"/>
          <a:stretch/>
        </p:blipFill>
        <p:spPr>
          <a:xfrm>
            <a:off x="1603793" y="4493980"/>
            <a:ext cx="4635441" cy="173657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3074" name="Picture 2" descr="O conceito do sucesso da flecha se curva para o alvo. - Download ...">
            <a:extLst>
              <a:ext uri="{FF2B5EF4-FFF2-40B4-BE49-F238E27FC236}">
                <a16:creationId xmlns:a16="http://schemas.microsoft.com/office/drawing/2014/main" id="{4EDB5AF7-73E8-43B6-88A2-EA65D707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754" y1="46327" x2="51754" y2="46327"/>
                        <a14:foregroundMark x1="43769" y1="82635" x2="44737" y2="81224"/>
                        <a14:foregroundMark x1="44077" y1="83238" x2="46345" y2="80204"/>
                        <a14:foregroundMark x1="34692" y1="83747" x2="36111" y2="84490"/>
                        <a14:foregroundMark x1="36404" y1="85102" x2="35234" y2="84286"/>
                        <a14:foregroundMark x1="50877" y1="47143" x2="50877" y2="47143"/>
                        <a14:foregroundMark x1="50877" y1="47143" x2="50877" y2="47143"/>
                        <a14:foregroundMark x1="59813" y1="43042" x2="61696" y2="42245"/>
                        <a14:foregroundMark x1="48684" y1="47755" x2="59595" y2="43135"/>
                        <a14:foregroundMark x1="59503" y1="42245" x2="53363" y2="45306"/>
                        <a14:foregroundMark x1="60826" y1="41894" x2="61111" y2="41837"/>
                        <a14:backgroundMark x1="25000" y1="76327" x2="29678" y2="85306"/>
                        <a14:backgroundMark x1="29678" y1="85306" x2="37719" y2="92857"/>
                        <a14:backgroundMark x1="28216" y1="90204" x2="18713" y2="80816"/>
                        <a14:backgroundMark x1="23684" y1="78367" x2="26608" y2="88163"/>
                        <a14:backgroundMark x1="26608" y1="88163" x2="27047" y2="88367"/>
                        <a14:backgroundMark x1="25439" y1="85306" x2="21637" y2="75714"/>
                        <a14:backgroundMark x1="21637" y1="75714" x2="23392" y2="83265"/>
                        <a14:backgroundMark x1="22368" y1="88163" x2="18275" y2="80408"/>
                        <a14:backgroundMark x1="38450" y1="87143" x2="38450" y2="87143"/>
                        <a14:backgroundMark x1="35819" y1="87143" x2="34503" y2="88163"/>
                        <a14:backgroundMark x1="17544" y1="82653" x2="20322" y2="83673"/>
                        <a14:backgroundMark x1="18275" y1="83673" x2="16667" y2="83878"/>
                        <a14:backgroundMark x1="42836" y1="84898" x2="42836" y2="84898"/>
                        <a14:backgroundMark x1="36010" y1="86489" x2="35234" y2="86531"/>
                        <a14:backgroundMark x1="39035" y1="86327" x2="36876" y2="86443"/>
                        <a14:backgroundMark x1="44006" y1="84286" x2="40205" y2="86327"/>
                        <a14:backgroundMark x1="39912" y1="85714" x2="39912" y2="85714"/>
                        <a14:backgroundMark x1="39912" y1="85714" x2="39912" y2="85918"/>
                        <a14:backgroundMark x1="44152" y1="83878" x2="44152" y2="83878"/>
                        <a14:backgroundMark x1="44298" y1="83673" x2="43421" y2="83878"/>
                        <a14:backgroundMark x1="35380" y1="85510" x2="33772" y2="84898"/>
                        <a14:backgroundMark x1="34503" y1="84898" x2="33772" y2="84286"/>
                        <a14:backgroundMark x1="48392" y1="46531" x2="48538" y2="45918"/>
                        <a14:backgroundMark x1="45322" y1="38571" x2="45322" y2="38571"/>
                        <a14:backgroundMark x1="68567" y1="40612" x2="70468" y2="42449"/>
                        <a14:backgroundMark x1="60526" y1="40204" x2="65205" y2="34898"/>
                        <a14:backgroundMark x1="61696" y1="44286" x2="61988" y2="44490"/>
                        <a14:backgroundMark x1="67251" y1="45102" x2="67690" y2="45306"/>
                        <a14:backgroundMark x1="68421" y1="34898" x2="68713" y2="34490"/>
                        <a14:backgroundMark x1="46199" y1="41020" x2="46637" y2="39796"/>
                        <a14:backgroundMark x1="42690" y1="34082" x2="42982" y2="33061"/>
                        <a14:backgroundMark x1="35673" y1="25510" x2="37135" y2="24694"/>
                        <a14:backgroundMark x1="50439" y1="68367" x2="50731" y2="67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4154" y="4175875"/>
            <a:ext cx="2694053" cy="19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7212108" y="346725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967" y="741349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Desafios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108" y="2158489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Pandemia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Estudos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Responsabilidades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Som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4098" name="Picture 2" descr="Prefeitura de Caxias confirma a sétima morte por coronavírus na ...">
            <a:extLst>
              <a:ext uri="{FF2B5EF4-FFF2-40B4-BE49-F238E27FC236}">
                <a16:creationId xmlns:a16="http://schemas.microsoft.com/office/drawing/2014/main" id="{E636ABE8-ABAB-4E86-8B30-E7EB4E6E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92" y="3652859"/>
            <a:ext cx="4162682" cy="27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inguagem de programação: um guia completo e sem complicação">
            <a:extLst>
              <a:ext uri="{FF2B5EF4-FFF2-40B4-BE49-F238E27FC236}">
                <a16:creationId xmlns:a16="http://schemas.microsoft.com/office/drawing/2014/main" id="{DCF68DBC-18AB-4EC7-BCC2-02BBF19E7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8" y="843445"/>
            <a:ext cx="3491592" cy="23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trole de som - Busca Baixaki">
            <a:extLst>
              <a:ext uri="{FF2B5EF4-FFF2-40B4-BE49-F238E27FC236}">
                <a16:creationId xmlns:a16="http://schemas.microsoft.com/office/drawing/2014/main" id="{47E26DC9-8F01-4ECA-A34C-09EF60F6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965" y="4568377"/>
            <a:ext cx="1722446" cy="17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8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3504910" y="677483"/>
            <a:ext cx="518217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9" y="1088496"/>
            <a:ext cx="4386942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Agradecimentos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910" y="2825072"/>
            <a:ext cx="5957997" cy="2540498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Família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Grupo de Pesquisa e Inovação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Professores</a:t>
            </a:r>
          </a:p>
        </p:txBody>
      </p:sp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5124" name="Picture 4" descr="Professor | Ícone Gratis">
            <a:extLst>
              <a:ext uri="{FF2B5EF4-FFF2-40B4-BE49-F238E27FC236}">
                <a16:creationId xmlns:a16="http://schemas.microsoft.com/office/drawing/2014/main" id="{B752BE18-EABB-4AFF-B17A-DB9019E5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7" y="2825072"/>
            <a:ext cx="2892883" cy="28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amília, com, criança, ícone - Baixar PNG/SVG Transparente">
            <a:extLst>
              <a:ext uri="{FF2B5EF4-FFF2-40B4-BE49-F238E27FC236}">
                <a16:creationId xmlns:a16="http://schemas.microsoft.com/office/drawing/2014/main" id="{ED04BEA4-7CC2-4A43-880C-9A46DF3F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137" y="985114"/>
            <a:ext cx="2540499" cy="2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rupo | Ícone Gratis">
            <a:extLst>
              <a:ext uri="{FF2B5EF4-FFF2-40B4-BE49-F238E27FC236}">
                <a16:creationId xmlns:a16="http://schemas.microsoft.com/office/drawing/2014/main" id="{4BE06DD3-9364-4CF4-9888-77ECA9C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80" y="3744686"/>
            <a:ext cx="2892884" cy="28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10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Stayola</vt:lpstr>
      <vt:lpstr>Tema do Office</vt:lpstr>
      <vt:lpstr>Desafio Site Individual</vt:lpstr>
      <vt:lpstr>Por que um site de piano?</vt:lpstr>
      <vt:lpstr>Valores</vt:lpstr>
      <vt:lpstr>Desafios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Site Individual</dc:title>
  <dc:creator>FELIPE FRANÇA DE SOUSA .</dc:creator>
  <cp:lastModifiedBy>FELIPE FRANÇA DE SOUSA .</cp:lastModifiedBy>
  <cp:revision>14</cp:revision>
  <dcterms:created xsi:type="dcterms:W3CDTF">2020-06-17T14:50:28Z</dcterms:created>
  <dcterms:modified xsi:type="dcterms:W3CDTF">2020-06-17T16:02:15Z</dcterms:modified>
</cp:coreProperties>
</file>